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143500" type="screen16x9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5C8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7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208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252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019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077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946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64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0860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77421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117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461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8749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00B4B-5852-4DA8-B08F-EA7340844127}" type="datetimeFigureOut">
              <a:rPr lang="da-DK" smtClean="0"/>
              <a:t>23-07-2025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73F2B-A8DC-45DB-8784-0809D7F89D8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049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5C8B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lede 6">
            <a:extLst>
              <a:ext uri="{FF2B5EF4-FFF2-40B4-BE49-F238E27FC236}">
                <a16:creationId xmlns:a16="http://schemas.microsoft.com/office/drawing/2014/main" id="{800C9533-1FAB-4774-9B7B-ED3023120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369" y="2261981"/>
            <a:ext cx="2194564" cy="2654813"/>
          </a:xfrm>
          <a:prstGeom prst="rect">
            <a:avLst/>
          </a:prstGeom>
        </p:spPr>
      </p:pic>
      <p:sp>
        <p:nvSpPr>
          <p:cNvPr id="8" name="Tekstfelt 7" descr="[INDSÆT EGEN TEKST FX] Vil du prøve kræfter med XXXXX og blive en del af et stærkt fællesskab? Vi træner hver tirsdag og torsdag i XXXXhallen. Alle er velkomne!">
            <a:extLst>
              <a:ext uri="{FF2B5EF4-FFF2-40B4-BE49-F238E27FC236}">
                <a16:creationId xmlns:a16="http://schemas.microsoft.com/office/drawing/2014/main" id="{03691CFD-965B-4482-959A-B9B03A47ADA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604684" y="2261981"/>
            <a:ext cx="52283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[INDSÆT EGEN TEKST FX] Vil du prøve kræfter med XXXXX og blive en del af et stærkt fællesskab? Vi træner hver tirsdag og torsdag i </a:t>
            </a:r>
            <a:r>
              <a:rPr lang="da-DK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XXXXhallen</a:t>
            </a:r>
            <a:r>
              <a:rPr lang="da-DK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Alle er velkomne!</a:t>
            </a:r>
          </a:p>
        </p:txBody>
      </p:sp>
      <p:sp>
        <p:nvSpPr>
          <p:cNvPr id="9" name="Tekstfelt 8" descr="Find os på www.kolding.aktivby.dk&#10;">
            <a:extLst>
              <a:ext uri="{FF2B5EF4-FFF2-40B4-BE49-F238E27FC236}">
                <a16:creationId xmlns:a16="http://schemas.microsoft.com/office/drawing/2014/main" id="{BAA1A3DA-C702-49D4-8960-A4BD21A8798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604684" y="3963317"/>
            <a:ext cx="5228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os på </a:t>
            </a:r>
            <a:br>
              <a:rPr lang="da-DK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</a:t>
            </a:r>
            <a:r>
              <a:rPr lang="da-DK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kolding.aktivby.dk</a:t>
            </a:r>
          </a:p>
        </p:txBody>
      </p:sp>
      <p:sp>
        <p:nvSpPr>
          <p:cNvPr id="13" name="Tekstfelt 12" descr="Brug denne grafik til jeres Facebook-side:&#10;&#10;Skriv jeres egen tekst i tekstboksen&#10;Når du er færdig, så klik på ‘Filer’&#10;Vælg ‘Gem som’&#10;Først vælger du, hvor filen skal gemmes på din computer.&#10;Under ‘Filtype’ vælger du JPEG eller PNG&#10;Klik på ‘Gem’&#10;&#10;&#10;Nu er billedet gemt og klar til brug på sociale medier.&#10;">
            <a:extLst>
              <a:ext uri="{FF2B5EF4-FFF2-40B4-BE49-F238E27FC236}">
                <a16:creationId xmlns:a16="http://schemas.microsoft.com/office/drawing/2014/main" id="{E569A064-5A3F-4393-BAF0-0AB870E704D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-2227008" y="716986"/>
            <a:ext cx="186419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200" b="1" dirty="0">
                <a:latin typeface="Arial" panose="020B0604020202020204" pitchFamily="34" charset="0"/>
                <a:cs typeface="Arial" panose="020B0604020202020204" pitchFamily="34" charset="0"/>
              </a:rPr>
              <a:t>Brug denne grafik til jeres Facebook-side:</a:t>
            </a:r>
          </a:p>
          <a:p>
            <a:endParaRPr lang="da-DK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da-DK" sz="1200" dirty="0">
                <a:latin typeface="Arial" panose="020B0604020202020204" pitchFamily="34" charset="0"/>
                <a:cs typeface="Arial" panose="020B0604020202020204" pitchFamily="34" charset="0"/>
              </a:rPr>
              <a:t>Skriv jeres egen tekst i tekstboksen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1200" dirty="0">
                <a:latin typeface="Arial" panose="020B0604020202020204" pitchFamily="34" charset="0"/>
                <a:cs typeface="Arial" panose="020B0604020202020204" pitchFamily="34" charset="0"/>
              </a:rPr>
              <a:t>Når du er færdig, så klik på ‘Filer’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1200" dirty="0">
                <a:latin typeface="Arial" panose="020B0604020202020204" pitchFamily="34" charset="0"/>
                <a:cs typeface="Arial" panose="020B0604020202020204" pitchFamily="34" charset="0"/>
              </a:rPr>
              <a:t>Vælg ‘Gem som’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1200" dirty="0">
                <a:latin typeface="Arial" panose="020B0604020202020204" pitchFamily="34" charset="0"/>
                <a:cs typeface="Arial" panose="020B0604020202020204" pitchFamily="34" charset="0"/>
              </a:rPr>
              <a:t>Først vælger du, hvor filen skal gemmes på din computer.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1200" dirty="0">
                <a:latin typeface="Arial" panose="020B0604020202020204" pitchFamily="34" charset="0"/>
                <a:cs typeface="Arial" panose="020B0604020202020204" pitchFamily="34" charset="0"/>
              </a:rPr>
              <a:t>Under ‘Filtype’ vælger du JPEG eller PNG</a:t>
            </a:r>
          </a:p>
          <a:p>
            <a:pPr marL="228600" indent="-228600">
              <a:buFont typeface="+mj-lt"/>
              <a:buAutoNum type="arabicPeriod"/>
            </a:pPr>
            <a:r>
              <a:rPr lang="da-DK" sz="1200" dirty="0">
                <a:latin typeface="Arial" panose="020B0604020202020204" pitchFamily="34" charset="0"/>
                <a:cs typeface="Arial" panose="020B0604020202020204" pitchFamily="34" charset="0"/>
              </a:rPr>
              <a:t>Klik på ‘Gem’</a:t>
            </a:r>
          </a:p>
          <a:p>
            <a:pPr marL="228600" indent="-228600">
              <a:buFont typeface="+mj-lt"/>
              <a:buAutoNum type="arabicPeriod"/>
            </a:pPr>
            <a:endParaRPr lang="da-DK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endParaRPr lang="da-DK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a-DK" sz="1200" dirty="0">
                <a:latin typeface="Arial" panose="020B0604020202020204" pitchFamily="34" charset="0"/>
                <a:cs typeface="Arial" panose="020B0604020202020204" pitchFamily="34" charset="0"/>
              </a:rPr>
              <a:t>Nu er billedet gemt og klar til brug på sociale medier.</a:t>
            </a:r>
          </a:p>
          <a:p>
            <a:pPr marL="228600" indent="-228600">
              <a:buFont typeface="+mj-lt"/>
              <a:buAutoNum type="arabicPeriod"/>
            </a:pPr>
            <a:endParaRPr lang="da-DK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>
              <a:buFont typeface="+mj-lt"/>
              <a:buAutoNum type="arabicPeriod"/>
            </a:pPr>
            <a:endParaRPr lang="da-DK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7AB172B-FD51-4E63-AB28-FCCB217E23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683" y="995518"/>
            <a:ext cx="7440561" cy="646331"/>
          </a:xfrm>
        </p:spPr>
        <p:txBody>
          <a:bodyPr vert="horz" wrap="square" lIns="91440" tIns="45720" rIns="91440" bIns="45720" anchor="t" anchorCtr="0">
            <a:normAutofit/>
          </a:bodyPr>
          <a:lstStyle>
            <a:lvl1pPr algn="ctr">
              <a:defRPr sz="6000"/>
            </a:lvl1pPr>
          </a:lstStyle>
          <a:p>
            <a:pPr algn="l"/>
            <a:r>
              <a:rPr lang="da-DK" sz="3600" b="1" dirty="0">
                <a:solidFill>
                  <a:srgbClr val="FFFFFF"/>
                </a:solidFill>
                <a:latin typeface="Arial" panose="020B0604020202020204" pitchFamily="34" charset="0"/>
              </a:rPr>
              <a:t>Grafik til sociale medier</a:t>
            </a:r>
          </a:p>
        </p:txBody>
      </p:sp>
    </p:spTree>
    <p:extLst>
      <p:ext uri="{BB962C8B-B14F-4D97-AF65-F5344CB8AC3E}">
        <p14:creationId xmlns:p14="http://schemas.microsoft.com/office/powerpoint/2010/main" val="41058658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SISTID" val="f1069ea6-bca7-4a45-89cb-14945ee0b9ac"/>
</p:tagLst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1444</TotalTime>
  <Words>116</Words>
  <Application>Microsoft Office PowerPoint</Application>
  <PresentationFormat>Skærmshow (16:9)</PresentationFormat>
  <Paragraphs>14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Grafik til sociale medier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Grafik til sociale medier</dc:title>
  <dc:creator>Karina Thaudal Christensen</dc:creator>
  <cp:lastModifiedBy>Karina Thaudal Christensen</cp:lastModifiedBy>
  <cp:revision>12</cp:revision>
  <dcterms:created xsi:type="dcterms:W3CDTF">2025-07-16T10:56:08Z</dcterms:created>
  <dcterms:modified xsi:type="dcterms:W3CDTF">2025-07-23T11:02:26Z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oudStatistics_StoryID">
    <vt:lpwstr>b85221aa-d96c-4209-aebe-51a99a73bab5</vt:lpwstr>
  </property>
</Properties>
</file>